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5CB0-6433-4D5C-8EAC-67C4D6FC891C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82DD-49DA-4230-8A24-4C9874BF39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ети и родители. Картинки | andrey-eltsov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4"/>
            <a:ext cx="7072362" cy="2857520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786050" y="714356"/>
            <a:ext cx="6072230" cy="12144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Ата аналарға арналған кеңес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беру пункті  Ашылған уақыты 03.09.2023 жылы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2143116"/>
            <a:ext cx="600079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Құрметті АТА-АНАЛАР</a:t>
            </a:r>
          </a:p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№2 “Айгөлек”бөбекжай-бақшасы МКҚК базасында тегін консультациялық пункті жұмыс жасайды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wnloads\image-14-01-25-12-0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42889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User\Downloads\IMG-20250114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51" y="714356"/>
            <a:ext cx="8514297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571503"/>
          </a:xfrm>
        </p:spPr>
        <p:txBody>
          <a:bodyPr>
            <a:normAutofit/>
          </a:bodyPr>
          <a:lstStyle/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ЖҰМЫС ТҮРЛЕРІ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консульт пункт\IMG-20241107-WA00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1071546"/>
            <a:ext cx="185738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/>
              <a:t>Ата аналарға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14488"/>
            <a:ext cx="200026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Кездесулер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28868"/>
            <a:ext cx="214314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Мастер кластар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00372"/>
            <a:ext cx="214314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Дөңгелек үстел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1142984"/>
            <a:ext cx="2071702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Балаларға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1785926"/>
            <a:ext cx="2214578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Экскурсия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428868"/>
            <a:ext cx="2143140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Үстел театры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86578" y="3071810"/>
            <a:ext cx="2143140" cy="4286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Ашық есік күндері</a:t>
            </a:r>
            <a:endParaRPr lang="ru-RU" dirty="0"/>
          </a:p>
        </p:txBody>
      </p:sp>
      <p:pic>
        <p:nvPicPr>
          <p:cNvPr id="1026" name="Picture 2" descr="C:\Users\User\Desktop\фото консульт пункт\IMG_20250114_1141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714752"/>
            <a:ext cx="671517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ото консульт пункт\IMG20250114095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3961280" cy="281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консульт пункт\IMG202501140957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4290"/>
            <a:ext cx="3936589" cy="277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консульт пункт\IMG202501141002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4071966" cy="342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консульт пункт\IMG202501141010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143248"/>
            <a:ext cx="3500462" cy="32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 ЖҰМЫС ТҮРЛЕРІ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ЖҰМЫС ТҮРЛЕРІ</dc:title>
  <dc:creator>User</dc:creator>
  <cp:lastModifiedBy>User</cp:lastModifiedBy>
  <cp:revision>7</cp:revision>
  <dcterms:created xsi:type="dcterms:W3CDTF">2025-01-14T06:21:46Z</dcterms:created>
  <dcterms:modified xsi:type="dcterms:W3CDTF">2025-01-14T07:17:50Z</dcterms:modified>
</cp:coreProperties>
</file>